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64" r:id="rId8"/>
    <p:sldId id="269" r:id="rId9"/>
    <p:sldId id="265" r:id="rId10"/>
    <p:sldId id="26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1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931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3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165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1315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5621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15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920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441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28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771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625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6103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743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306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373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735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6261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51C01-A399-4E81-83BB-2CC6FE47E51D}" type="datetimeFigureOut">
              <a:rPr lang="ru-RU" smtClean="0"/>
              <a:t>19.04.2023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841DC-777F-490A-BCD7-ECC3FD67CA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75387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15737" y="1807105"/>
            <a:ext cx="9448800" cy="1825096"/>
          </a:xfrm>
        </p:spPr>
        <p:txBody>
          <a:bodyPr>
            <a:normAutofit/>
          </a:bodyPr>
          <a:lstStyle/>
          <a:p>
            <a:r>
              <a:rPr lang="en-US" sz="7200" dirty="0" err="1" smtClean="0"/>
              <a:t>T</a:t>
            </a:r>
            <a:r>
              <a:rPr lang="en-US" dirty="0" err="1" smtClean="0"/>
              <a:t>ank</a:t>
            </a:r>
            <a:r>
              <a:rPr lang="en-US" sz="7200" dirty="0" err="1" smtClean="0"/>
              <a:t>b</a:t>
            </a:r>
            <a:r>
              <a:rPr lang="en-US" dirty="0" err="1" smtClean="0"/>
              <a:t>attles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15737" y="4702629"/>
            <a:ext cx="7232469" cy="468812"/>
          </a:xfrm>
        </p:spPr>
        <p:txBody>
          <a:bodyPr/>
          <a:lstStyle/>
          <a:p>
            <a:r>
              <a:rPr lang="ru-RU" dirty="0" smtClean="0"/>
              <a:t>Руководитель проекта: Полярный </a:t>
            </a:r>
            <a:r>
              <a:rPr lang="ru-RU" dirty="0"/>
              <a:t>Н</a:t>
            </a:r>
            <a:r>
              <a:rPr lang="ru-RU" dirty="0" smtClean="0"/>
              <a:t>иколай Вадимович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7735"/>
            <a:ext cx="1667108" cy="100026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5596125"/>
            <a:ext cx="246452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 smtClean="0">
                <a:solidFill>
                  <a:srgbClr val="00FF00"/>
                </a:solidFill>
              </a:rPr>
              <a:t>Васильева Алексея</a:t>
            </a:r>
            <a:endParaRPr lang="ru-RU" sz="1100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57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1691" y="433448"/>
            <a:ext cx="8610600" cy="1293028"/>
          </a:xfrm>
        </p:spPr>
        <p:txBody>
          <a:bodyPr/>
          <a:lstStyle/>
          <a:p>
            <a:r>
              <a:rPr lang="ru-RU" dirty="0" smtClean="0"/>
              <a:t>Столкновение с стенками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166907" y="1357144"/>
            <a:ext cx="16353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00FF00"/>
                </a:solidFill>
              </a:rPr>
              <a:t>Проблема 1</a:t>
            </a:r>
            <a:endParaRPr lang="en-US" dirty="0" smtClean="0">
              <a:solidFill>
                <a:srgbClr val="00FF00"/>
              </a:solidFill>
            </a:endParaRPr>
          </a:p>
          <a:p>
            <a:r>
              <a:rPr lang="ru-RU" dirty="0" smtClean="0">
                <a:solidFill>
                  <a:srgbClr val="00FF00"/>
                </a:solidFill>
              </a:rPr>
              <a:t>Решение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292" y="1846578"/>
            <a:ext cx="8767609" cy="4720088"/>
          </a:xfrm>
          <a:prstGeom prst="rect">
            <a:avLst/>
          </a:prstGeom>
        </p:spPr>
      </p:pic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390525" y="2194560"/>
            <a:ext cx="3019425" cy="4024125"/>
          </a:xfrm>
        </p:spPr>
        <p:txBody>
          <a:bodyPr/>
          <a:lstStyle/>
          <a:p>
            <a:r>
              <a:rPr lang="ru-RU" dirty="0" smtClean="0"/>
              <a:t>Упростим задачу. Будем пересекать танк с  полуплоскостью.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432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1691" y="433448"/>
            <a:ext cx="8610600" cy="1293028"/>
          </a:xfrm>
        </p:spPr>
        <p:txBody>
          <a:bodyPr/>
          <a:lstStyle/>
          <a:p>
            <a:r>
              <a:rPr lang="ru-RU" dirty="0" smtClean="0"/>
              <a:t>Столкновение с стенками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166907" y="1357144"/>
            <a:ext cx="191079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00FF00"/>
                </a:solidFill>
              </a:rPr>
              <a:t>Проблема 2</a:t>
            </a:r>
          </a:p>
          <a:p>
            <a:r>
              <a:rPr lang="ru-RU" dirty="0" smtClean="0">
                <a:solidFill>
                  <a:srgbClr val="00FF00"/>
                </a:solidFill>
              </a:rPr>
              <a:t>не решена </a:t>
            </a:r>
            <a:r>
              <a:rPr lang="ru-RU" sz="800" dirty="0" smtClean="0">
                <a:solidFill>
                  <a:srgbClr val="00FF00"/>
                </a:solidFill>
              </a:rPr>
              <a:t>(на момент создания презентации)</a:t>
            </a:r>
            <a:endParaRPr lang="ru-RU" sz="800" dirty="0">
              <a:solidFill>
                <a:srgbClr val="00FF00"/>
              </a:solidFill>
            </a:endParaRPr>
          </a:p>
        </p:txBody>
      </p:sp>
      <p:pic>
        <p:nvPicPr>
          <p:cNvPr id="6" name=" 2023-04-19 19-02-4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08120" y="2429567"/>
            <a:ext cx="7794171" cy="4045256"/>
          </a:xfrm>
          <a:prstGeom prst="rect">
            <a:avLst/>
          </a:prstGeom>
          <a:ln>
            <a:solidFill>
              <a:srgbClr val="00FF00"/>
            </a:solidFill>
          </a:ln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4348" y="2126585"/>
            <a:ext cx="3333751" cy="3711098"/>
          </a:xfrm>
        </p:spPr>
        <p:txBody>
          <a:bodyPr/>
          <a:lstStyle/>
          <a:p>
            <a:r>
              <a:rPr lang="ru-RU" dirty="0" smtClean="0"/>
              <a:t>При создании презентации было замечено, что танк отталкивается на модуль скорости.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670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95525" y="88098"/>
            <a:ext cx="8610600" cy="1293028"/>
          </a:xfrm>
        </p:spPr>
        <p:txBody>
          <a:bodyPr/>
          <a:lstStyle/>
          <a:p>
            <a:r>
              <a:rPr lang="ru-RU" dirty="0" smtClean="0"/>
              <a:t>Немного о игре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67" y="1915887"/>
            <a:ext cx="9055243" cy="469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56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95406" y="433447"/>
            <a:ext cx="5767252" cy="663833"/>
          </a:xfrm>
        </p:spPr>
        <p:txBody>
          <a:bodyPr/>
          <a:lstStyle/>
          <a:p>
            <a:pPr algn="ctr"/>
            <a:r>
              <a:rPr lang="ru-RU" dirty="0" smtClean="0"/>
              <a:t>Игра 1 на 1</a:t>
            </a:r>
            <a:endParaRPr lang="ru-RU" dirty="0"/>
          </a:p>
        </p:txBody>
      </p:sp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9734550" y="1828800"/>
            <a:ext cx="2085975" cy="4114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11" y="1828800"/>
            <a:ext cx="8995589" cy="483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43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96491" y="146064"/>
            <a:ext cx="8610600" cy="1293028"/>
          </a:xfrm>
        </p:spPr>
        <p:txBody>
          <a:bodyPr/>
          <a:lstStyle/>
          <a:p>
            <a:r>
              <a:rPr lang="ru-RU" dirty="0" smtClean="0"/>
              <a:t>Игра в соло против ботов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7008308" y="1108441"/>
            <a:ext cx="2362115" cy="3306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(</a:t>
            </a:r>
            <a:r>
              <a:rPr lang="ru-RU" dirty="0" smtClean="0"/>
              <a:t>В разработке)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1" y="1828801"/>
            <a:ext cx="9088504" cy="482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37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34175" y="97623"/>
            <a:ext cx="3467100" cy="1293028"/>
          </a:xfrm>
        </p:spPr>
        <p:txBody>
          <a:bodyPr/>
          <a:lstStyle/>
          <a:p>
            <a:r>
              <a:rPr lang="ru-RU" dirty="0" smtClean="0"/>
              <a:t>управление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579" y="2510395"/>
            <a:ext cx="10145541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2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62200" y="202398"/>
            <a:ext cx="8610600" cy="1293028"/>
          </a:xfrm>
        </p:spPr>
        <p:txBody>
          <a:bodyPr/>
          <a:lstStyle/>
          <a:p>
            <a:r>
              <a:rPr lang="ru-RU" dirty="0" smtClean="0"/>
              <a:t>Модель танка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3653" y="2425083"/>
            <a:ext cx="3048000" cy="4024125"/>
          </a:xfrm>
        </p:spPr>
        <p:txBody>
          <a:bodyPr/>
          <a:lstStyle/>
          <a:p>
            <a:r>
              <a:rPr lang="ru-RU" dirty="0" smtClean="0">
                <a:solidFill>
                  <a:srgbClr val="00FF00"/>
                </a:solidFill>
              </a:rPr>
              <a:t>Координаты центра (</a:t>
            </a:r>
            <a:r>
              <a:rPr lang="en-US" dirty="0" smtClean="0">
                <a:solidFill>
                  <a:srgbClr val="00FF00"/>
                </a:solidFill>
              </a:rPr>
              <a:t>X, Y)</a:t>
            </a:r>
          </a:p>
          <a:p>
            <a:r>
              <a:rPr lang="ru-RU" dirty="0" smtClean="0">
                <a:solidFill>
                  <a:srgbClr val="00FF00"/>
                </a:solidFill>
              </a:rPr>
              <a:t>Угол  относительно </a:t>
            </a:r>
            <a:r>
              <a:rPr lang="ru-RU" dirty="0" smtClean="0">
                <a:solidFill>
                  <a:srgbClr val="00FF00"/>
                </a:solidFill>
              </a:rPr>
              <a:t>вертикали</a:t>
            </a:r>
            <a:endParaRPr lang="en-US" dirty="0" smtClean="0">
              <a:solidFill>
                <a:srgbClr val="00FF00"/>
              </a:solidFill>
            </a:endParaRPr>
          </a:p>
          <a:p>
            <a:r>
              <a:rPr lang="en-US" dirty="0" smtClean="0">
                <a:solidFill>
                  <a:srgbClr val="00FF00"/>
                </a:solidFill>
              </a:rPr>
              <a:t>(</a:t>
            </a:r>
            <a:r>
              <a:rPr lang="ru-RU" dirty="0" smtClean="0">
                <a:solidFill>
                  <a:srgbClr val="00FF00"/>
                </a:solidFill>
              </a:rPr>
              <a:t>Реализовано ускорение при движении)</a:t>
            </a:r>
            <a:endParaRPr lang="ru-RU" dirty="0" smtClean="0">
              <a:solidFill>
                <a:srgbClr val="00FF00"/>
              </a:solidFill>
            </a:endParaRPr>
          </a:p>
          <a:p>
            <a:endParaRPr lang="ru-RU" dirty="0">
              <a:solidFill>
                <a:srgbClr val="00FF00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126" y="2180501"/>
            <a:ext cx="8820776" cy="474892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1221664"/>
            <a:ext cx="4377093" cy="95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30462" y="376644"/>
            <a:ext cx="7946571" cy="1293028"/>
          </a:xfrm>
        </p:spPr>
        <p:txBody>
          <a:bodyPr/>
          <a:lstStyle/>
          <a:p>
            <a:r>
              <a:rPr lang="ru-RU" dirty="0" smtClean="0"/>
              <a:t>Относительность скорости башни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2194" y="1829470"/>
            <a:ext cx="8999179" cy="4844756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85333" y="1829470"/>
            <a:ext cx="28307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FF00"/>
                </a:solidFill>
              </a:rPr>
              <a:t>U</a:t>
            </a:r>
            <a:r>
              <a:rPr lang="ru-RU" dirty="0" smtClean="0">
                <a:solidFill>
                  <a:srgbClr val="00FF00"/>
                </a:solidFill>
              </a:rPr>
              <a:t>(</a:t>
            </a:r>
            <a:r>
              <a:rPr lang="en-US" dirty="0" err="1" smtClean="0">
                <a:solidFill>
                  <a:srgbClr val="00FF00"/>
                </a:solidFill>
              </a:rPr>
              <a:t>VAngle</a:t>
            </a:r>
            <a:r>
              <a:rPr lang="ru-RU" dirty="0" smtClean="0">
                <a:solidFill>
                  <a:srgbClr val="00FF00"/>
                </a:solidFill>
              </a:rPr>
              <a:t>)-скорость вращения башни</a:t>
            </a:r>
          </a:p>
          <a:p>
            <a:r>
              <a:rPr lang="en-US" dirty="0" smtClean="0">
                <a:solidFill>
                  <a:srgbClr val="00FF00"/>
                </a:solidFill>
              </a:rPr>
              <a:t>V(</a:t>
            </a:r>
            <a:r>
              <a:rPr lang="en-US" dirty="0" err="1" smtClean="0">
                <a:solidFill>
                  <a:srgbClr val="00FF00"/>
                </a:solidFill>
              </a:rPr>
              <a:t>TankVAngle</a:t>
            </a:r>
            <a:r>
              <a:rPr lang="en-US" dirty="0" smtClean="0">
                <a:solidFill>
                  <a:srgbClr val="00FF00"/>
                </a:solidFill>
              </a:rPr>
              <a:t>)</a:t>
            </a:r>
            <a:r>
              <a:rPr lang="ru-RU" dirty="0" smtClean="0">
                <a:solidFill>
                  <a:srgbClr val="00FF00"/>
                </a:solidFill>
              </a:rPr>
              <a:t>-угловая скорость танка</a:t>
            </a:r>
            <a:endParaRPr lang="ru-RU" dirty="0">
              <a:solidFill>
                <a:srgbClr val="00FF00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333" y="3124798"/>
            <a:ext cx="3126861" cy="325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3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1691" y="433448"/>
            <a:ext cx="8610600" cy="1293028"/>
          </a:xfrm>
        </p:spPr>
        <p:txBody>
          <a:bodyPr/>
          <a:lstStyle/>
          <a:p>
            <a:r>
              <a:rPr lang="ru-RU" dirty="0" smtClean="0"/>
              <a:t>Столкновение с стенками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49641" y="1403986"/>
            <a:ext cx="2152650" cy="4724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Общая идея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55616" y="2345600"/>
            <a:ext cx="27236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Как определить, врезались ли мы</a:t>
            </a:r>
            <a:r>
              <a:rPr lang="ru-RU" dirty="0" smtClean="0"/>
              <a:t>?</a:t>
            </a:r>
          </a:p>
          <a:p>
            <a:endParaRPr lang="ru-RU" dirty="0" smtClean="0"/>
          </a:p>
          <a:p>
            <a:r>
              <a:rPr lang="ru-RU" dirty="0" smtClean="0"/>
              <a:t>Используем встроенную функцию проверку пересечения  </a:t>
            </a:r>
            <a:r>
              <a:rPr lang="en-US" dirty="0"/>
              <a:t>p</a:t>
            </a:r>
            <a:r>
              <a:rPr lang="en-US" dirty="0" smtClean="0"/>
              <a:t>olygon </a:t>
            </a:r>
            <a:r>
              <a:rPr lang="ru-RU" dirty="0" smtClean="0"/>
              <a:t>и </a:t>
            </a:r>
            <a:r>
              <a:rPr lang="en-US" dirty="0" smtClean="0"/>
              <a:t>rectangle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34" y="1403986"/>
            <a:ext cx="10409413" cy="56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03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1691" y="433448"/>
            <a:ext cx="8610600" cy="1293028"/>
          </a:xfrm>
        </p:spPr>
        <p:txBody>
          <a:bodyPr/>
          <a:lstStyle/>
          <a:p>
            <a:r>
              <a:rPr lang="ru-RU" dirty="0" smtClean="0"/>
              <a:t>Столкновение с стенками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166907" y="1357144"/>
            <a:ext cx="1635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00FF00"/>
                </a:solidFill>
              </a:rPr>
              <a:t>Проблема 1</a:t>
            </a:r>
            <a:endParaRPr lang="ru-RU" dirty="0">
              <a:solidFill>
                <a:srgbClr val="00FF00"/>
              </a:solidFill>
            </a:endParaRPr>
          </a:p>
        </p:txBody>
      </p:sp>
      <p:sp>
        <p:nvSpPr>
          <p:cNvPr id="12" name="Объект 11"/>
          <p:cNvSpPr>
            <a:spLocks noGrp="1"/>
          </p:cNvSpPr>
          <p:nvPr>
            <p:ph idx="1"/>
          </p:nvPr>
        </p:nvSpPr>
        <p:spPr>
          <a:xfrm>
            <a:off x="542926" y="2232661"/>
            <a:ext cx="4676774" cy="1043940"/>
          </a:xfrm>
        </p:spPr>
        <p:txBody>
          <a:bodyPr/>
          <a:lstStyle/>
          <a:p>
            <a:r>
              <a:rPr lang="ru-RU" dirty="0" smtClean="0"/>
              <a:t>Как определить, куда «отталкивать» танк?</a:t>
            </a:r>
            <a:endParaRPr lang="ru-RU" dirty="0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1" y="1726476"/>
            <a:ext cx="3230403" cy="481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6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589</TotalTime>
  <Words>136</Words>
  <Application>Microsoft Office PowerPoint</Application>
  <PresentationFormat>Широкоэкранный</PresentationFormat>
  <Paragraphs>31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След самолета</vt:lpstr>
      <vt:lpstr>Tankbattles</vt:lpstr>
      <vt:lpstr>Немного о игре</vt:lpstr>
      <vt:lpstr>Игра 1 на 1</vt:lpstr>
      <vt:lpstr>Игра в соло против ботов</vt:lpstr>
      <vt:lpstr>управление</vt:lpstr>
      <vt:lpstr>Модель танка </vt:lpstr>
      <vt:lpstr>Относительность скорости башни</vt:lpstr>
      <vt:lpstr>Столкновение с стенками</vt:lpstr>
      <vt:lpstr>Столкновение с стенками</vt:lpstr>
      <vt:lpstr>Столкновение с стенками</vt:lpstr>
      <vt:lpstr>Столкновение с стенками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Tankbattles</dc:title>
  <dc:creator>Пользователь Windows</dc:creator>
  <cp:lastModifiedBy>Пользователь Windows</cp:lastModifiedBy>
  <cp:revision>28</cp:revision>
  <dcterms:created xsi:type="dcterms:W3CDTF">2023-04-15T06:34:30Z</dcterms:created>
  <dcterms:modified xsi:type="dcterms:W3CDTF">2023-04-19T20:10:08Z</dcterms:modified>
</cp:coreProperties>
</file>

<file path=docProps/thumbnail.jpeg>
</file>